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98DE-61E5-4BFC-98FF-BFA03BF8B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FADE87-9149-472D-8B27-18B12847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9D653-B878-4BEB-B069-B4930D37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BBB32-4B31-476B-B740-1DA68B80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AA7CB-00CD-4BCE-AA52-3DA7C734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694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8813-FECF-4907-8A67-6C7CE48E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9E60D-B3A1-4BAD-BEB6-31B76583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AFF14-F099-4583-9C71-1E4FC33D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18EBA-1CD0-41BC-943B-DC5D1398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E125A-522E-44BE-9043-2FE3A1F6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19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B19F64-E308-492F-BB69-1ACA049D1B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A66540-73DC-4FC7-AB90-0C30173C8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A7B48-DAEF-4353-96B6-5172B4BC8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FA10-D9B4-4C33-88B1-C59C5AE0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8EB41-2217-42F0-A731-30E0F178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98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9B1A-F8FA-41BC-96F9-027655AC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88B90-61C8-4256-BFA1-2EC7B255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5D4B8-1AD2-4AEC-A199-42FCAA8D9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C2D1-986B-43AD-BCF2-4990A4434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7C999-ED1D-4B4F-B04C-46B17AC9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27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49E03-0FD8-4E89-8880-4843DFB3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F54B-5AB8-430F-8AFC-C569593A1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BB29A-D6D3-4644-8BB9-51EE11526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041FA-12DF-46E5-95FC-00484A5B4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2C2F0-765C-4A4B-8932-D79C235DB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705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8334B-6F7C-4BBC-8A6D-4C10A9C8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DE8B-AA1A-4253-B375-27493328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44B39-298E-455A-9173-F31B549BF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C9D17-7E41-4B49-A346-BCBE1595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E423C-C024-4C98-8F2A-5B25804C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111A7-E22A-42D3-BAA8-3A8608BA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3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8EB-2EB2-49DC-A616-028EC70F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E93E7-0413-4479-8672-AD0F910EA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304FB-9B1D-418D-BA63-976953DDC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E2DEE-1C4F-40ED-8F77-911875CEE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B2CC9-2C16-4A92-B426-E907288BB6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6DC9C-5212-47FF-816A-CDC153BA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0C300-6354-48D1-8F75-7D9E653E4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E9C3-87B9-46BD-B7FD-9FF224AF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87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0694-EB29-4880-9FDC-3440421E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D22724-81D7-4090-842C-328861164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4EA20A-4A60-4663-8CC5-0B3BBFDF4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29ED1-0549-45AC-A866-0828865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73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5D112-D726-4E9E-B7F6-BA09B100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6AD85-503F-4E45-AA21-5485DE32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48AE0-6B86-4B0E-9983-C61E1EF22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6798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FE2E-92C2-4F44-9F17-C7718A83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EE65-3ED2-44E9-86B6-40B058B2A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AC4CF-5284-4272-AB9A-06653E2D9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934CE-334C-4E76-9AEA-7FB801CB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3525B-F5D8-4F9C-9B7A-7ED67987B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3DFB-0FE7-48F3-A914-FE8B96BC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826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6CC75-191F-4B4F-AAFA-7AF053EA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53EF5-131E-4033-ABC6-94F3B71CB8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B6C96-AA69-4308-8483-84AEF7C3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CB8C7-3D10-4DAA-BC54-66AD2A38D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AFB30C-3701-46B3-A033-59654797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168BF-8814-4349-A503-D65F2B4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19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AADD1-FE6B-4CFB-9809-37151072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14739-1143-4DF9-B8D2-AEDA75B18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9D931-19A1-4CF6-B919-2BD9416B4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DF609-7E68-4912-8939-7755063563AC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822D2-FDA7-48E8-91C7-72E219677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0D867-96BE-4760-AA91-B4CFD5DCC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11025-9CF3-4C47-B3B2-75EE5B883B2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068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082EFE5-64A4-4A89-B9E1-2E723F72A3B2}"/>
              </a:ext>
            </a:extLst>
          </p:cNvPr>
          <p:cNvSpPr txBox="1"/>
          <p:nvPr/>
        </p:nvSpPr>
        <p:spPr>
          <a:xfrm>
            <a:off x="6642244" y="4719193"/>
            <a:ext cx="5820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Iris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CF07B3-F5BD-4733-84D0-9F0268CC3747}"/>
              </a:ext>
            </a:extLst>
          </p:cNvPr>
          <p:cNvSpPr txBox="1"/>
          <p:nvPr/>
        </p:nvSpPr>
        <p:spPr>
          <a:xfrm>
            <a:off x="6229173" y="5023040"/>
            <a:ext cx="9662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b="1" dirty="0"/>
              <a:t>Pupille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17191A3-4459-4C44-A350-9165D1528D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3711903"/>
            <a:ext cx="4560717" cy="261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9D8516-0887-40F2-96D0-4016D01FF5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12" y="119439"/>
            <a:ext cx="3569693" cy="322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C93AAB68-CEB3-4EFF-ACD2-9A04BDAA7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51371"/>
            <a:ext cx="4147335" cy="33985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2CF4AF-815E-4799-BDDE-0B481D7ECCCB}"/>
              </a:ext>
            </a:extLst>
          </p:cNvPr>
          <p:cNvCxnSpPr>
            <a:cxnSpLocks/>
          </p:cNvCxnSpPr>
          <p:nvPr/>
        </p:nvCxnSpPr>
        <p:spPr>
          <a:xfrm flipV="1">
            <a:off x="688369" y="2403884"/>
            <a:ext cx="1081035" cy="318768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33A93-384A-4EF1-BF56-D4495FA7F868}"/>
              </a:ext>
            </a:extLst>
          </p:cNvPr>
          <p:cNvSpPr txBox="1"/>
          <p:nvPr/>
        </p:nvSpPr>
        <p:spPr>
          <a:xfrm>
            <a:off x="49017" y="2629915"/>
            <a:ext cx="1849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Diaphragme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7475FBE-BD23-42A6-8F8A-A57ACBB44AA3}"/>
              </a:ext>
            </a:extLst>
          </p:cNvPr>
          <p:cNvCxnSpPr>
            <a:cxnSpLocks/>
          </p:cNvCxnSpPr>
          <p:nvPr/>
        </p:nvCxnSpPr>
        <p:spPr>
          <a:xfrm flipH="1">
            <a:off x="8169666" y="924674"/>
            <a:ext cx="2440114" cy="92041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1758B39-7EBB-41AC-9ACF-A8B78FAEDF6E}"/>
              </a:ext>
            </a:extLst>
          </p:cNvPr>
          <p:cNvSpPr txBox="1"/>
          <p:nvPr/>
        </p:nvSpPr>
        <p:spPr>
          <a:xfrm>
            <a:off x="10609780" y="690923"/>
            <a:ext cx="1533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/>
              <a:t>Diaphragme</a:t>
            </a:r>
          </a:p>
          <a:p>
            <a:pPr algn="just"/>
            <a:r>
              <a:rPr lang="fr-FR" b="1" dirty="0"/>
              <a:t>dans un appareil photo </a:t>
            </a:r>
            <a:r>
              <a:rPr lang="fr-FR" b="1" i="1" dirty="0"/>
              <a:t>(sert à contrôler la quantité de lumière qui rentre)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461A1C-2777-424B-9975-C2870C0A3E4B}"/>
              </a:ext>
            </a:extLst>
          </p:cNvPr>
          <p:cNvSpPr txBox="1"/>
          <p:nvPr/>
        </p:nvSpPr>
        <p:spPr>
          <a:xfrm>
            <a:off x="157348" y="5509723"/>
            <a:ext cx="58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Iris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5A7A5BF-7DCD-4B96-8192-F9AA3FDEACD5}"/>
              </a:ext>
            </a:extLst>
          </p:cNvPr>
          <p:cNvCxnSpPr>
            <a:cxnSpLocks/>
          </p:cNvCxnSpPr>
          <p:nvPr/>
        </p:nvCxnSpPr>
        <p:spPr>
          <a:xfrm>
            <a:off x="801848" y="5692980"/>
            <a:ext cx="193511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7CF94B-8EE1-45B7-9233-6ED797C8E4B2}"/>
              </a:ext>
            </a:extLst>
          </p:cNvPr>
          <p:cNvSpPr txBox="1"/>
          <p:nvPr/>
        </p:nvSpPr>
        <p:spPr>
          <a:xfrm>
            <a:off x="-33208" y="4619571"/>
            <a:ext cx="101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Pupille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7F853D-65BF-487D-A36D-2F06D3654437}"/>
              </a:ext>
            </a:extLst>
          </p:cNvPr>
          <p:cNvCxnSpPr>
            <a:cxnSpLocks/>
          </p:cNvCxnSpPr>
          <p:nvPr/>
        </p:nvCxnSpPr>
        <p:spPr>
          <a:xfrm flipV="1">
            <a:off x="802050" y="4792976"/>
            <a:ext cx="2542615" cy="11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B84B5C3-3519-436F-BD4B-CC2C87A61EE6}"/>
              </a:ext>
            </a:extLst>
          </p:cNvPr>
          <p:cNvSpPr txBox="1"/>
          <p:nvPr/>
        </p:nvSpPr>
        <p:spPr>
          <a:xfrm>
            <a:off x="2788767" y="6323950"/>
            <a:ext cx="13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Œil humain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723248E8-8487-47B0-9566-7F89DFC10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87"/>
          <a:stretch/>
        </p:blipFill>
        <p:spPr>
          <a:xfrm>
            <a:off x="7051043" y="3401805"/>
            <a:ext cx="4180821" cy="34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27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D06AA48-606B-4346-9F48-76890C80D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r="53339" b="43497"/>
          <a:stretch/>
        </p:blipFill>
        <p:spPr bwMode="auto">
          <a:xfrm>
            <a:off x="4110111" y="964836"/>
            <a:ext cx="3049062" cy="144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B4AB8E69-ECA9-4C19-8E45-23C1B8D44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20" b="76773"/>
          <a:stretch/>
        </p:blipFill>
        <p:spPr bwMode="auto">
          <a:xfrm>
            <a:off x="645386" y="880770"/>
            <a:ext cx="3072485" cy="152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ésultat de recherche d'images pour &quot;photo avec différent diaphragme&quot;">
            <a:extLst>
              <a:ext uri="{FF2B5EF4-FFF2-40B4-BE49-F238E27FC236}">
                <a16:creationId xmlns:a16="http://schemas.microsoft.com/office/drawing/2014/main" id="{A6A7BAC8-D4EF-4AFE-B0E4-4F97E20E0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7" r="53339" b="10193"/>
          <a:stretch/>
        </p:blipFill>
        <p:spPr bwMode="auto">
          <a:xfrm>
            <a:off x="7735852" y="985384"/>
            <a:ext cx="3263852" cy="15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D2499D-9B46-46E0-8063-B4B66AC57BE5}"/>
              </a:ext>
            </a:extLst>
          </p:cNvPr>
          <p:cNvSpPr/>
          <p:nvPr/>
        </p:nvSpPr>
        <p:spPr>
          <a:xfrm>
            <a:off x="372861" y="5414481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8D8256-CDF9-49BD-ABE4-912BD8720519}"/>
              </a:ext>
            </a:extLst>
          </p:cNvPr>
          <p:cNvSpPr/>
          <p:nvPr/>
        </p:nvSpPr>
        <p:spPr>
          <a:xfrm>
            <a:off x="3796128" y="5435964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0E6093-5688-4FD1-BFDC-977EFB78DEDF}"/>
              </a:ext>
            </a:extLst>
          </p:cNvPr>
          <p:cNvSpPr/>
          <p:nvPr/>
        </p:nvSpPr>
        <p:spPr>
          <a:xfrm>
            <a:off x="7586036" y="5476126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721030-7092-43D8-B53E-FDC76642A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0" y="2989083"/>
            <a:ext cx="2914650" cy="27336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473A3C-53D4-4E3E-B9CF-74F98D555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914704"/>
            <a:ext cx="3332018" cy="29784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3978B3-C642-479A-B1D6-E81279A7C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669" y="2914704"/>
            <a:ext cx="3428670" cy="306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3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oeil anatomie vierge schéma&quot;">
            <a:extLst>
              <a:ext uri="{FF2B5EF4-FFF2-40B4-BE49-F238E27FC236}">
                <a16:creationId xmlns:a16="http://schemas.microsoft.com/office/drawing/2014/main" id="{13221AD3-4F0D-4398-BD66-0AC9DDD31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0" b="17549"/>
          <a:stretch/>
        </p:blipFill>
        <p:spPr bwMode="auto">
          <a:xfrm>
            <a:off x="2095500" y="856343"/>
            <a:ext cx="8001000" cy="46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EC29DD-D2FD-432F-9778-8195F1B628AC}"/>
              </a:ext>
            </a:extLst>
          </p:cNvPr>
          <p:cNvSpPr/>
          <p:nvPr/>
        </p:nvSpPr>
        <p:spPr>
          <a:xfrm>
            <a:off x="1905000" y="4622800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EFE236-F049-4435-AFEA-112001E44959}"/>
              </a:ext>
            </a:extLst>
          </p:cNvPr>
          <p:cNvSpPr/>
          <p:nvPr/>
        </p:nvSpPr>
        <p:spPr>
          <a:xfrm>
            <a:off x="2057400" y="5111751"/>
            <a:ext cx="2006600" cy="313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6D6667-BCB7-4B4B-97D1-4F4DBE577289}"/>
              </a:ext>
            </a:extLst>
          </p:cNvPr>
          <p:cNvSpPr/>
          <p:nvPr/>
        </p:nvSpPr>
        <p:spPr>
          <a:xfrm>
            <a:off x="1905000" y="3901018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2D15F2-CF7E-493F-94CD-42E88E7E43A1}"/>
              </a:ext>
            </a:extLst>
          </p:cNvPr>
          <p:cNvSpPr/>
          <p:nvPr/>
        </p:nvSpPr>
        <p:spPr>
          <a:xfrm>
            <a:off x="1905000" y="3306235"/>
            <a:ext cx="2006600" cy="615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A886FD-73AD-4B8D-8C01-CF58EEFC25DF}"/>
              </a:ext>
            </a:extLst>
          </p:cNvPr>
          <p:cNvSpPr/>
          <p:nvPr/>
        </p:nvSpPr>
        <p:spPr>
          <a:xfrm>
            <a:off x="1905000" y="888545"/>
            <a:ext cx="2006600" cy="169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7AD63C-8D55-4668-8E17-1B90DFDA8116}"/>
              </a:ext>
            </a:extLst>
          </p:cNvPr>
          <p:cNvSpPr/>
          <p:nvPr/>
        </p:nvSpPr>
        <p:spPr>
          <a:xfrm>
            <a:off x="8949267" y="782713"/>
            <a:ext cx="2006600" cy="2172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558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23</Words>
  <Application>Microsoft Office PowerPoint</Application>
  <PresentationFormat>Widescreen</PresentationFormat>
  <Paragraphs>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pierre.ghesquiere@lilo.org</dc:creator>
  <cp:lastModifiedBy>pierre.ghesquiere@lilo.org</cp:lastModifiedBy>
  <cp:revision>10</cp:revision>
  <dcterms:created xsi:type="dcterms:W3CDTF">2021-02-19T14:24:31Z</dcterms:created>
  <dcterms:modified xsi:type="dcterms:W3CDTF">2021-02-20T19:59:57Z</dcterms:modified>
</cp:coreProperties>
</file>